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64" r:id="rId2"/>
    <p:sldId id="265" r:id="rId3"/>
    <p:sldId id="266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54EA93-2C2A-4C1A-86C2-C1F08428502B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34BF8A-3287-4CA9-BC0E-CDBE193D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508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Cost Reduction Process Improvement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dirty="0" smtClean="0"/>
              <a:t>Every organization wants to decrease costs. The aim of any organization is to decrease cost so that it can maximize its profits.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Fewer costs means higher profit margins and a more secure budget for your organization.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Reducing costs is however not always a straightforward task. Some costs are fixed while others are critical to operations</a:t>
            </a:r>
            <a:r>
              <a:rPr lang="en-US" sz="16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In order to most effectively reduce expenses in your organization, you need a cost reduction strategy</a:t>
            </a:r>
            <a:r>
              <a:rPr lang="en-US" sz="16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 </a:t>
            </a:r>
            <a:r>
              <a:rPr lang="en-US" sz="1600" dirty="0"/>
              <a:t>This presentation gives some strategies that an organization can use in order to reduce their costs.</a:t>
            </a:r>
          </a:p>
        </p:txBody>
      </p:sp>
    </p:spTree>
    <p:extLst>
      <p:ext uri="{BB962C8B-B14F-4D97-AF65-F5344CB8AC3E}">
        <p14:creationId xmlns:p14="http://schemas.microsoft.com/office/powerpoint/2010/main" val="810006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I</a:t>
            </a:r>
            <a:r>
              <a:rPr lang="en-US" b="1" dirty="0"/>
              <a:t>dentify</a:t>
            </a:r>
            <a:r>
              <a:rPr lang="en-US" dirty="0"/>
              <a:t>: </a:t>
            </a:r>
            <a:r>
              <a:rPr lang="en-US" dirty="0" smtClean="0"/>
              <a:t>the first step is to identify </a:t>
            </a:r>
            <a:r>
              <a:rPr lang="en-US" dirty="0"/>
              <a:t>the processes that regularly cause pain or drain your business.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Such </a:t>
            </a:r>
            <a:r>
              <a:rPr lang="en-US" dirty="0"/>
              <a:t>processes include customer complaints, credits, delays and spoilage. Differentiate the strategically critical good costs from non-essential bad costs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b="1" dirty="0"/>
              <a:t>Prioritize</a:t>
            </a:r>
            <a:r>
              <a:rPr lang="en-US" dirty="0"/>
              <a:t>: secondly, prioritize the process that offer the most significant opportunity for improvement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For example, you can reduce order to install timeframe from 60 to 30 days. This will enable the firm to collect revenue 30 days earlier on every order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Use technology, innovation and new ways of working to optimize the cost base</a:t>
            </a:r>
          </a:p>
        </p:txBody>
      </p:sp>
    </p:spTree>
    <p:extLst>
      <p:ext uri="{BB962C8B-B14F-4D97-AF65-F5344CB8AC3E}">
        <p14:creationId xmlns:p14="http://schemas.microsoft.com/office/powerpoint/2010/main" val="4188294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Determine opportunities for improvement. Some of the opportunities you should look for include bottlenecks, rework and irrelevancy.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Then </a:t>
            </a:r>
            <a:r>
              <a:rPr lang="en-US" dirty="0"/>
              <a:t>identify and analyze the causes of bottlenecks, rework and irrelevancy.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/>
              <a:t>Finally implement process improvements. Regularly measure and review the performance of the new and improved process compared to the old one.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/>
              <a:t>By following these steps, you will keep your business processes lean, mean and </a:t>
            </a:r>
            <a:r>
              <a:rPr lang="en-US" dirty="0" smtClean="0"/>
              <a:t>profitable.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70888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978</TotalTime>
  <Words>283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Trebuchet MS</vt:lpstr>
      <vt:lpstr>Wingdings 3</vt:lpstr>
      <vt:lpstr>Facet</vt:lpstr>
      <vt:lpstr> Cost Reduction Process Improvement</vt:lpstr>
      <vt:lpstr>Cont.</vt:lpstr>
      <vt:lpstr>Cont.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Senior Leadership can create a climate/culture that fosters fairness.</dc:title>
  <dc:creator>HENRY</dc:creator>
  <cp:lastModifiedBy>HENRY</cp:lastModifiedBy>
  <cp:revision>12</cp:revision>
  <dcterms:created xsi:type="dcterms:W3CDTF">2019-10-04T06:35:34Z</dcterms:created>
  <dcterms:modified xsi:type="dcterms:W3CDTF">2019-10-05T09:37:38Z</dcterms:modified>
</cp:coreProperties>
</file>